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E95A0D-08FA-4A0C-9117-CA376E78DD48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8FF62-31A4-44AC-8A48-609FD68A788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98FF62-31A4-44AC-8A48-609FD68A7888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9BE6-722F-4A66-9B11-3FE62C8D59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196E-927B-4A1D-B73B-70446960AC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9BE6-722F-4A66-9B11-3FE62C8D59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196E-927B-4A1D-B73B-70446960AC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9BE6-722F-4A66-9B11-3FE62C8D59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196E-927B-4A1D-B73B-70446960AC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9BE6-722F-4A66-9B11-3FE62C8D59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196E-927B-4A1D-B73B-70446960AC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9BE6-722F-4A66-9B11-3FE62C8D59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196E-927B-4A1D-B73B-70446960AC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9BE6-722F-4A66-9B11-3FE62C8D59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196E-927B-4A1D-B73B-70446960AC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9BE6-722F-4A66-9B11-3FE62C8D59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196E-927B-4A1D-B73B-70446960AC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9BE6-722F-4A66-9B11-3FE62C8D59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196E-927B-4A1D-B73B-70446960AC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9BE6-722F-4A66-9B11-3FE62C8D59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196E-927B-4A1D-B73B-70446960AC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9BE6-722F-4A66-9B11-3FE62C8D59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196E-927B-4A1D-B73B-70446960AC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69BE6-722F-4A66-9B11-3FE62C8D59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B196E-927B-4A1D-B73B-70446960AC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69BE6-722F-4A66-9B11-3FE62C8D592F}" type="datetimeFigureOut">
              <a:rPr lang="en-US" smtClean="0"/>
              <a:pPr/>
              <a:t>2/29/2012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B196E-927B-4A1D-B73B-70446960AC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Bible for Kids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8862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By The old and new testaments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Presentation by Zach Hafner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genre of this book is a serious non fiction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bible tells of Jesus Christ and the prophets of old such </a:t>
            </a:r>
            <a:r>
              <a:rPr lang="en-US" dirty="0" smtClean="0"/>
              <a:t>as Adam, Moses and Zachariah . </a:t>
            </a:r>
            <a:r>
              <a:rPr lang="en-US" dirty="0" smtClean="0"/>
              <a:t>It tells of </a:t>
            </a:r>
            <a:r>
              <a:rPr lang="en-US" dirty="0" smtClean="0"/>
              <a:t>Jesus’ </a:t>
            </a:r>
            <a:r>
              <a:rPr lang="en-US" dirty="0" smtClean="0"/>
              <a:t>life from birth to the ascending to heaven. It tells of the </a:t>
            </a:r>
            <a:r>
              <a:rPr lang="en-US" dirty="0" smtClean="0"/>
              <a:t>savior’s coming in Jerusalem </a:t>
            </a:r>
            <a:r>
              <a:rPr lang="en-US" dirty="0" smtClean="0"/>
              <a:t>and that all blood shed shall end.</a:t>
            </a:r>
            <a:endParaRPr lang="en-US" b="1" dirty="0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would recommend this book to Trenton Lambardo. To read and help him know that All men are equal.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I learned that all </a:t>
            </a:r>
            <a:r>
              <a:rPr lang="en-US" dirty="0" smtClean="0"/>
              <a:t>men </a:t>
            </a:r>
            <a:r>
              <a:rPr lang="en-US" dirty="0" smtClean="0"/>
              <a:t>are equal.  </a:t>
            </a:r>
            <a:r>
              <a:rPr lang="en-US" dirty="0" smtClean="0"/>
              <a:t>My </a:t>
            </a:r>
            <a:r>
              <a:rPr lang="en-US" dirty="0" smtClean="0"/>
              <a:t>favorite part was when Jesus whipped the merchant sellers that were in the house of the </a:t>
            </a:r>
            <a:r>
              <a:rPr lang="en-US" dirty="0" smtClean="0"/>
              <a:t>Lord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99</Words>
  <Application>Microsoft Office PowerPoint</Application>
  <PresentationFormat>On-screen Show (4:3)</PresentationFormat>
  <Paragraphs>12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The Bible for Kids</vt:lpstr>
      <vt:lpstr>Genre</vt:lpstr>
      <vt:lpstr>Summary</vt:lpstr>
      <vt:lpstr>Recommendation</vt:lpstr>
      <vt:lpstr>Bonus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Bible for Kids</dc:title>
  <dc:creator>Chris Hafner</dc:creator>
  <cp:lastModifiedBy>Chris Hafner</cp:lastModifiedBy>
  <cp:revision>3</cp:revision>
  <dcterms:created xsi:type="dcterms:W3CDTF">2012-02-28T23:04:06Z</dcterms:created>
  <dcterms:modified xsi:type="dcterms:W3CDTF">2012-02-29T21:55:06Z</dcterms:modified>
</cp:coreProperties>
</file>